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7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5/29/2017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กลุ่มไลน์ </a:t>
            </a:r>
            <a:r>
              <a:rPr lang="en-US" b="1" dirty="0" smtClean="0">
                <a:latin typeface="TH SarabunIT๙" pitchFamily="34" charset="-34"/>
                <a:cs typeface="TH SarabunIT๙" pitchFamily="34" charset="-34"/>
              </a:rPr>
              <a:t>PLC 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สพม</a:t>
            </a:r>
            <a:r>
              <a:rPr lang="en-US" b="1" dirty="0" smtClean="0">
                <a:latin typeface="TH SarabunIT๙" pitchFamily="34" charset="-34"/>
                <a:cs typeface="TH SarabunIT๙" pitchFamily="34" charset="-34"/>
              </a:rPr>
              <a:t>.18</a:t>
            </a:r>
            <a:endParaRPr lang="th-TH" b="1" dirty="0">
              <a:latin typeface="TH SarabunIT๙" pitchFamily="34" charset="-34"/>
              <a:cs typeface="TH SarabunIT๙" pitchFamily="34" charset="-34"/>
            </a:endParaRPr>
          </a:p>
        </p:txBody>
      </p:sp>
      <p:pic>
        <p:nvPicPr>
          <p:cNvPr id="1026" name="Picture 2" descr="C:\Users\spm18-31\Downloads\IMG_526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77281" y="1935163"/>
            <a:ext cx="4389437" cy="43894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7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Flow</vt:lpstr>
      <vt:lpstr>กลุ่มไลน์ PLC สพม.18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กลุ่มไลน์ PLC สพม.18</dc:title>
  <dc:creator>spm18-31</dc:creator>
  <cp:lastModifiedBy>spm18-31</cp:lastModifiedBy>
  <cp:revision>2</cp:revision>
  <dcterms:created xsi:type="dcterms:W3CDTF">2006-08-16T00:00:00Z</dcterms:created>
  <dcterms:modified xsi:type="dcterms:W3CDTF">2017-05-29T02:07:38Z</dcterms:modified>
</cp:coreProperties>
</file>